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73" r:id="rId2"/>
    <p:sldId id="272" r:id="rId3"/>
    <p:sldId id="260" r:id="rId4"/>
    <p:sldId id="274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D1CEAE5-7914-4ADB-8950-5D6CF8A92CA2}" type="datetimeFigureOut">
              <a:rPr lang="es-CL" smtClean="0"/>
              <a:t>19-12-2022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A27F34E-A2E0-4ADB-B771-60E8ADAAF421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386816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2"/>
                </a:solidFill>
              </a:rPr>
              <a:t>RESUMEN DE LOS TEMAS CONVERSADOS EN EL TALLER PARA UNA NUEVA  LEY DE PESCA </a:t>
            </a:r>
          </a:p>
        </p:txBody>
      </p:sp>
    </p:spTree>
    <p:extLst>
      <p:ext uri="{BB962C8B-B14F-4D97-AF65-F5344CB8AC3E}">
        <p14:creationId xmlns:p14="http://schemas.microsoft.com/office/powerpoint/2010/main" val="3477457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5112568"/>
          </a:xfrm>
        </p:spPr>
        <p:txBody>
          <a:bodyPr>
            <a:normAutofit lnSpcReduction="10000"/>
          </a:bodyPr>
          <a:lstStyle/>
          <a:p>
            <a:r>
              <a:rPr lang="es-CL" dirty="0"/>
              <a:t>QUE LOS PECES VUELVAN HACER DE TODOS LOS CHILENOS</a:t>
            </a:r>
          </a:p>
          <a:p>
            <a:r>
              <a:rPr lang="es-CL" dirty="0"/>
              <a:t>REGIONALIZACIÓN DE LOS RECURSOS PESQUEROS</a:t>
            </a:r>
          </a:p>
          <a:p>
            <a:r>
              <a:rPr lang="es-CL" dirty="0"/>
              <a:t>PLATAFORMA SOCIAL</a:t>
            </a:r>
          </a:p>
          <a:p>
            <a:r>
              <a:rPr lang="es-CL" dirty="0"/>
              <a:t> MODIFICACION AL  SEGURO DE VIDA</a:t>
            </a:r>
          </a:p>
          <a:p>
            <a:r>
              <a:rPr lang="es-CL" dirty="0"/>
              <a:t>DECLARACION DE PESQUERIAS ARTESANALES</a:t>
            </a:r>
          </a:p>
          <a:p>
            <a:r>
              <a:rPr lang="es-CL" dirty="0"/>
              <a:t>MODIFICACION A LA COMPOSICIÓN DE LOS COMITÉ DE MANEJO</a:t>
            </a:r>
          </a:p>
          <a:p>
            <a:r>
              <a:rPr lang="es-CL" dirty="0"/>
              <a:t>REDISTRIBUCION DE LAS CUOTAS DE PESCA </a:t>
            </a:r>
          </a:p>
          <a:p>
            <a:r>
              <a:rPr lang="es-CL" dirty="0"/>
              <a:t>ELIMINACION DE LA PESCA ARRASTRE</a:t>
            </a:r>
          </a:p>
          <a:p>
            <a:r>
              <a:rPr lang="es-CL" dirty="0"/>
              <a:t>ELIMINACION DEL RAE (REGIMEN ARTESANAL DE EXTRACCION)</a:t>
            </a:r>
          </a:p>
          <a:p>
            <a:r>
              <a:rPr lang="es-CL" dirty="0"/>
              <a:t>NUEVA CATEGORIZACIÓN DE LAS EMBARCACIONES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LEY DE PESCA </a:t>
            </a:r>
          </a:p>
        </p:txBody>
      </p:sp>
    </p:spTree>
    <p:extLst>
      <p:ext uri="{BB962C8B-B14F-4D97-AF65-F5344CB8AC3E}">
        <p14:creationId xmlns:p14="http://schemas.microsoft.com/office/powerpoint/2010/main" val="314438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31805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CL" sz="2900" b="1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s-CL" sz="3200" b="1" i="1" dirty="0">
                <a:solidFill>
                  <a:schemeClr val="tx1"/>
                </a:solidFill>
              </a:rPr>
              <a:t>TEMAS DE INTERES PARA LA ARAUCANÍA </a:t>
            </a:r>
          </a:p>
          <a:p>
            <a:pPr marL="0" indent="0" algn="just">
              <a:buNone/>
            </a:pPr>
            <a:endParaRPr lang="es-CL" sz="3200" b="1" i="1" dirty="0">
              <a:solidFill>
                <a:schemeClr val="tx1"/>
              </a:solidFill>
            </a:endParaRPr>
          </a:p>
          <a:p>
            <a:pPr algn="just"/>
            <a:r>
              <a:rPr lang="es-CL" sz="2900" b="1" dirty="0">
                <a:solidFill>
                  <a:schemeClr val="tx1"/>
                </a:solidFill>
              </a:rPr>
              <a:t>ASIGNACION CUOTA REGIONAL: </a:t>
            </a:r>
            <a:r>
              <a:rPr lang="es-CL" sz="2900" dirty="0">
                <a:solidFill>
                  <a:schemeClr val="tx1"/>
                </a:solidFill>
              </a:rPr>
              <a:t>Solicitamos 50.000 toneladas, de SARDINA COMUN para CONSUMO HUMANO, CONGRIO DORADO,BACALAO DE PROFUNDIDAD, RAYA VOLANTIN</a:t>
            </a:r>
          </a:p>
          <a:p>
            <a:pPr algn="just"/>
            <a:r>
              <a:rPr lang="es-CL" sz="2900" b="1" dirty="0">
                <a:solidFill>
                  <a:prstClr val="black"/>
                </a:solidFill>
              </a:rPr>
              <a:t>REGULARIZACION DE REGISTRO DE EMBARCACIONES: </a:t>
            </a:r>
            <a:r>
              <a:rPr lang="es-CL" sz="2900" dirty="0">
                <a:solidFill>
                  <a:prstClr val="black"/>
                </a:solidFill>
              </a:rPr>
              <a:t>Es necesario regularizar los permisos de las embarcaciones en pesquerías como SARDINA COMUN, ANCHOVETA, JUREL, CENTOLLA, REINETA, BACALAO DE PROFUNDIDAD, MERLUZA COMÚN</a:t>
            </a:r>
            <a:endParaRPr lang="es-CL" sz="2900" dirty="0">
              <a:solidFill>
                <a:schemeClr val="tx1"/>
              </a:solidFill>
            </a:endParaRPr>
          </a:p>
          <a:p>
            <a:pPr algn="just"/>
            <a:r>
              <a:rPr lang="es-CL" sz="2900" b="1" dirty="0">
                <a:solidFill>
                  <a:prstClr val="black"/>
                </a:solidFill>
              </a:rPr>
              <a:t>ELIMINAR LOS TRASPASOS DE PESCA DESDE LA INDUSTRIA A LA PESCA ARTESANAL</a:t>
            </a:r>
            <a:endParaRPr lang="es-CL" sz="2900" b="1" dirty="0">
              <a:solidFill>
                <a:schemeClr val="tx1"/>
              </a:solidFill>
            </a:endParaRPr>
          </a:p>
          <a:p>
            <a:pPr algn="just"/>
            <a:r>
              <a:rPr lang="es-CL" sz="2900" b="1" dirty="0">
                <a:solidFill>
                  <a:schemeClr val="tx1"/>
                </a:solidFill>
              </a:rPr>
              <a:t>ESTABLECER COMO AREA DE RESERVA PARA LA PESCA ARTESANAL LOS ESTUARIOS</a:t>
            </a:r>
            <a:endParaRPr lang="es-CL" sz="2900" dirty="0">
              <a:solidFill>
                <a:schemeClr val="tx1"/>
              </a:solidFill>
            </a:endParaRPr>
          </a:p>
          <a:p>
            <a:pPr algn="just"/>
            <a:r>
              <a:rPr lang="es-CL" sz="2900" b="1" dirty="0">
                <a:solidFill>
                  <a:schemeClr val="tx1"/>
                </a:solidFill>
              </a:rPr>
              <a:t>ESTABLECER LAS CINCO MILLAS PARA LA REGION DESDE LAS PUNTAS MAS SOBRESALIENTES</a:t>
            </a:r>
          </a:p>
          <a:p>
            <a:pPr algn="just"/>
            <a:r>
              <a:rPr lang="es-CL" sz="2900" b="1" dirty="0">
                <a:solidFill>
                  <a:schemeClr val="tx1"/>
                </a:solidFill>
              </a:rPr>
              <a:t>REGIONALIZACION DE LOS RECURSOS PESQUEROS</a:t>
            </a:r>
            <a:endParaRPr lang="es-CL" sz="2900" dirty="0">
              <a:solidFill>
                <a:schemeClr val="tx1"/>
              </a:solidFill>
            </a:endParaRPr>
          </a:p>
          <a:p>
            <a:pPr algn="just"/>
            <a:r>
              <a:rPr lang="es-CL" sz="2900" b="1" dirty="0">
                <a:solidFill>
                  <a:schemeClr val="tx1"/>
                </a:solidFill>
              </a:rPr>
              <a:t>ASIGNACION DE CUOTAS DIGNAS</a:t>
            </a:r>
            <a:endParaRPr lang="es-CL" sz="29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CL" sz="3100" b="1" dirty="0"/>
          </a:p>
          <a:p>
            <a:pPr marL="0" indent="0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04581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2952328"/>
          </a:xfrm>
        </p:spPr>
        <p:txBody>
          <a:bodyPr/>
          <a:lstStyle/>
          <a:p>
            <a:r>
              <a:rPr lang="es-CL" dirty="0">
                <a:solidFill>
                  <a:schemeClr val="tx2"/>
                </a:solidFill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9947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48578</TotalTime>
  <Words>186</Words>
  <Application>Microsoft Office PowerPoint</Application>
  <PresentationFormat>Presentación en pantalla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Candara</vt:lpstr>
      <vt:lpstr>Symbol</vt:lpstr>
      <vt:lpstr>Forma de onda</vt:lpstr>
      <vt:lpstr>RESUMEN DE LOS TEMAS CONVERSADOS EN EL TALLER PARA UNA NUEVA  LEY DE PESCA </vt:lpstr>
      <vt:lpstr>LEY DE PESCA 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COMISION PESCA DEL SENADO</dc:title>
  <dc:creator>patricio olivares</dc:creator>
  <cp:lastModifiedBy>Usuario6</cp:lastModifiedBy>
  <cp:revision>95</cp:revision>
  <dcterms:created xsi:type="dcterms:W3CDTF">2015-08-09T02:06:12Z</dcterms:created>
  <dcterms:modified xsi:type="dcterms:W3CDTF">2022-12-19T14:20:19Z</dcterms:modified>
</cp:coreProperties>
</file>