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76" autoAdjust="0"/>
  </p:normalViewPr>
  <p:slideViewPr>
    <p:cSldViewPr>
      <p:cViewPr varScale="1">
        <p:scale>
          <a:sx n="51" d="100"/>
          <a:sy n="51" d="100"/>
        </p:scale>
        <p:origin x="1968" y="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0C679-7436-46CD-B442-37495600EE6C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9815C-3A5B-45D7-A103-CAF57B433B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85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9815C-3A5B-45D7-A103-CAF57B433BF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865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CDA759-1A4E-4163-BA45-8B58C088C260}" type="datetimeFigureOut">
              <a:rPr lang="es-ES" smtClean="0"/>
              <a:t>27/01/2023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313995-D345-422D-B0FB-A6D46A6C0CB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2656" y="1547664"/>
            <a:ext cx="6120680" cy="741682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s-ES" sz="1400" b="1" dirty="0"/>
              <a:t>PROPUESTA LEY DE PESCA</a:t>
            </a:r>
          </a:p>
          <a:p>
            <a:pPr algn="just"/>
            <a:r>
              <a:rPr lang="es-ES" sz="1400" b="1" dirty="0"/>
              <a:t>FETRAS CHILE</a:t>
            </a:r>
            <a:r>
              <a:rPr lang="es-ES" sz="1400" dirty="0"/>
              <a:t>, producto que el sector de la pesca artesanal debe tener un ordenamiento, creamos la Federación de Tripulantes Artesanales de Chile-Coronel-Lota, la particularidad que tiene nuestra organización que esta integrada por los tripulantes artesanales que hacen el esfuerzo en las embarcaciones, es decir, hacemos el mismo trabajo que hacen los tripulantes industrial a menor escala.</a:t>
            </a:r>
          </a:p>
          <a:p>
            <a:pPr algn="just"/>
            <a:r>
              <a:rPr lang="es-ES" sz="1400" dirty="0"/>
              <a:t>Producto de lo mismo es que es necesario pasar de la informalidad a la formalidad, ya que creemos que es la única manera que nuestro sector pueda tener una previsión de salud digna, es primordial ya que se acabo el tiempo de la esclavitud.</a:t>
            </a:r>
          </a:p>
          <a:p>
            <a:pPr algn="just"/>
            <a:r>
              <a:rPr lang="es-ES" sz="1400" dirty="0"/>
              <a:t>Necesitamos contar con un contrato a la parte que sea normado, ya sea por temporada o indefinido, es la única manera que se formalice el trabajo, es importante que cada tripulante al momento de embarcarse sepa el valor de la tonelada, lo que le descontarán.</a:t>
            </a:r>
          </a:p>
          <a:p>
            <a:pPr algn="ctr"/>
            <a:r>
              <a:rPr lang="es-ES" sz="1400" b="1" dirty="0"/>
              <a:t>SEGURO DE VIDA</a:t>
            </a:r>
          </a:p>
          <a:p>
            <a:pPr algn="just"/>
            <a:r>
              <a:rPr lang="es-ES" sz="1400" dirty="0"/>
              <a:t>Paralelamente con el contrato debería existir un seguro de vida que cubra todo tipo de accidente laboral y para ello es importante que este seguro, no es posible que el banco estado tenga el monopolio de los seguros debida que solo cubren la muerte de un tripulante y una prima muy baja para todo lo que recauda, por ello es indispensable tener mas actores que participen en las licitaciones como pueden ser las compañías de seguro y cualquier entidad que lo requiera, para ello es importante que este seguro sea de un financiado por el estado, empleador y trabajador.</a:t>
            </a:r>
          </a:p>
          <a:p>
            <a:pPr algn="ctr"/>
            <a:r>
              <a:rPr lang="es-ES" sz="1400" b="1" dirty="0"/>
              <a:t>MUTUALIDAD</a:t>
            </a:r>
          </a:p>
          <a:p>
            <a:pPr algn="just"/>
            <a:r>
              <a:rPr lang="es-ES" sz="1400" dirty="0"/>
              <a:t>Sistema de Seguridad Laboral, que garantice a los trabajadores una atención de salud digna, mediante un sistema solidario de atención médica, con aportes del sector público, empresarial y tripulantes artesanales.</a:t>
            </a:r>
          </a:p>
          <a:p>
            <a:r>
              <a:rPr lang="es-ES" sz="1400" dirty="0"/>
              <a:t> </a:t>
            </a:r>
          </a:p>
          <a:p>
            <a:pPr algn="ctr"/>
            <a:r>
              <a:rPr lang="es-ES" sz="1400" b="1" dirty="0"/>
              <a:t>REGIONALIZACIÓN</a:t>
            </a:r>
            <a:endParaRPr lang="es-ES" sz="1400" dirty="0"/>
          </a:p>
          <a:p>
            <a:pPr algn="just"/>
            <a:r>
              <a:rPr lang="es-ES" sz="1400" dirty="0"/>
              <a:t>Permitir al tripulante artesanal laboral libremente a nivel nacional, ya que hoy producto de la situación económica que vive el país, es indispensable que los tripulantes puedan laborar libremente y tener mejores oportunidades.</a:t>
            </a:r>
          </a:p>
          <a:p>
            <a:r>
              <a:rPr lang="es-ES" sz="1400" b="1" dirty="0"/>
              <a:t> </a:t>
            </a:r>
            <a:endParaRPr lang="es-ES" sz="1400" dirty="0"/>
          </a:p>
          <a:p>
            <a:pPr algn="ctr"/>
            <a:r>
              <a:rPr lang="es-ES" sz="1400" b="1" dirty="0"/>
              <a:t>DESARROLLO LABORAL</a:t>
            </a:r>
            <a:endParaRPr lang="es-ES" sz="1400" dirty="0"/>
          </a:p>
          <a:p>
            <a:pPr algn="just"/>
            <a:r>
              <a:rPr lang="es-ES" sz="1400" dirty="0"/>
              <a:t>A través de </a:t>
            </a:r>
            <a:r>
              <a:rPr lang="es-ES" sz="1400" b="1" dirty="0"/>
              <a:t>INDESPA</a:t>
            </a:r>
            <a:r>
              <a:rPr lang="es-ES" sz="1400" dirty="0"/>
              <a:t> otorgar un proyecto individual a cada tripulante artesanal, que le permita la adquisición de, Ropa de Agua, Botas, Zapatos de Seguridad ,Ropa de Abrigo, todo ello respaldados con el contrato de embarque.</a:t>
            </a:r>
          </a:p>
          <a:p>
            <a:r>
              <a:rPr lang="es-ES" sz="1400" b="1" dirty="0"/>
              <a:t> </a:t>
            </a:r>
            <a:endParaRPr lang="es-ES" sz="1400" dirty="0"/>
          </a:p>
          <a:p>
            <a:pPr algn="ctr"/>
            <a:r>
              <a:rPr lang="es-ES" sz="1400" b="1" dirty="0"/>
              <a:t>DESCOMPRIMIR EL SECTOR</a:t>
            </a:r>
            <a:endParaRPr lang="es-ES" sz="1400" dirty="0"/>
          </a:p>
          <a:p>
            <a:r>
              <a:rPr lang="es-ES" sz="1400" dirty="0"/>
              <a:t>Este puede ser bajo dos modalidades, quienes lleven más de 5 años sin embarque.</a:t>
            </a:r>
          </a:p>
          <a:p>
            <a:pPr algn="just"/>
            <a:r>
              <a:rPr lang="es-ES" sz="1400" dirty="0"/>
              <a:t>Pensiones de Gracias, para aquellas personas que producto de los años de trabajo Allan adquirido alguna patología médica o problemas sociales producto de lo mismo y que tengan más de 55 años. </a:t>
            </a:r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  <a:p>
            <a:pPr algn="just"/>
            <a:endParaRPr lang="es-ES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48680" y="395536"/>
            <a:ext cx="56886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FEDERACIÓN DE TRIPULANTES </a:t>
            </a:r>
          </a:p>
          <a:p>
            <a:pPr algn="ctr"/>
            <a:r>
              <a:rPr lang="es-CL" b="1" dirty="0"/>
              <a:t>ARTESANALES DE CHILE </a:t>
            </a:r>
          </a:p>
          <a:p>
            <a:pPr algn="ctr"/>
            <a:r>
              <a:rPr lang="es-CL" sz="1400" b="1" dirty="0"/>
              <a:t>R.S.U 08070591 CORONEL</a:t>
            </a:r>
          </a:p>
          <a:p>
            <a:pPr algn="ctr"/>
            <a:r>
              <a:rPr lang="es-CL" sz="1600" b="1" dirty="0"/>
              <a:t>oscarmb7@gmail.com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184" y="107504"/>
            <a:ext cx="1659959" cy="165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43050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4336</TotalTime>
  <Words>463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Georgia</vt:lpstr>
      <vt:lpstr>Trebuchet MS</vt:lpstr>
      <vt:lpstr>Transmisión de listas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FEDERACION DE TRIPULANTES ARTESANALES DE CHILE R.S.U. 08070591 CORONEL oscarmb7@gmail.com</dc:title>
  <dc:creator>OSCAR</dc:creator>
  <cp:lastModifiedBy>Lilian Troncoso Gómez</cp:lastModifiedBy>
  <cp:revision>10</cp:revision>
  <cp:lastPrinted>2023-01-15T20:25:34Z</cp:lastPrinted>
  <dcterms:created xsi:type="dcterms:W3CDTF">2023-01-14T23:49:09Z</dcterms:created>
  <dcterms:modified xsi:type="dcterms:W3CDTF">2023-01-27T12:51:43Z</dcterms:modified>
</cp:coreProperties>
</file>